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charts/colors1.xml" ContentType="application/vnd.ms-office.chartcolorstyle+xml"/>
  <Override PartName="/ppt/charts/style1.xml" ContentType="application/vnd.ms-office.chartstyl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60" r:id="rId3"/>
  </p:sldMasterIdLst>
  <p:notesMasterIdLst>
    <p:notesMasterId r:id="rId13"/>
  </p:notesMasterIdLst>
  <p:handoutMasterIdLst>
    <p:handoutMasterId r:id="rId14"/>
  </p:handoutMasterIdLst>
  <p:sldIdLst>
    <p:sldId id="257" r:id="rId4"/>
    <p:sldId id="261" r:id="rId5"/>
    <p:sldId id="275" r:id="rId6"/>
    <p:sldId id="274" r:id="rId7"/>
    <p:sldId id="276" r:id="rId8"/>
    <p:sldId id="277" r:id="rId9"/>
    <p:sldId id="278" r:id="rId10"/>
    <p:sldId id="272" r:id="rId11"/>
    <p:sldId id="273" r:id="rId12"/>
  </p:sldIdLst>
  <p:sldSz cx="12192000" cy="6858000"/>
  <p:notesSz cx="6858000" cy="9144000"/>
  <p:defaultTextStyle>
    <a:defPPr rtl="0">
      <a:defRPr lang="ko-K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28" autoAdjust="0"/>
  </p:normalViewPr>
  <p:slideViewPr>
    <p:cSldViewPr snapToGrid="0" snapToObjects="1">
      <p:cViewPr varScale="1">
        <p:scale>
          <a:sx n="116" d="100"/>
          <a:sy n="116" d="100"/>
        </p:scale>
        <p:origin x="-390" y="-10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9" d="100"/>
          <a:sy n="89" d="100"/>
        </p:scale>
        <p:origin x="3012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Master" Target="slideMasters/slideMaster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presProps" Target="presProps.xml"/><Relationship Id="rId10" Type="http://schemas.openxmlformats.org/officeDocument/2006/relationships/slide" Target="slides/slide7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handoutMaster" Target="handoutMasters/handoutMaster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Style" Target="style1.xml"/><Relationship Id="rId2" Type="http://schemas.microsoft.com/office/2011/relationships/chartColorStyle" Target="colors1.xml"/><Relationship Id="rId1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9327062543577992"/>
          <c:y val="8.513722711655948E-2"/>
          <c:w val="0.41120277478005607"/>
          <c:h val="0.82519809811549449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explosion val="4"/>
          <c:dPt>
            <c:idx val="0"/>
            <c:bubble3D val="0"/>
            <c:explosion val="2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>
                <a:softEdge rad="0"/>
              </a:effectLst>
              <a:scene3d>
                <a:camera prst="orthographicFront"/>
                <a:lightRig rig="threePt" dir="t"/>
              </a:scene3d>
              <a:sp3d>
                <a:bevelT h="0"/>
              </a:sp3d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3245-4A42-8865-8DA5797753B7}"/>
              </c:ext>
            </c:extLst>
          </c:dPt>
          <c:dPt>
            <c:idx val="1"/>
            <c:bubble3D val="0"/>
            <c:explosion val="3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4-3245-4A42-8865-8DA5797753B7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3245-4A42-8865-8DA5797753B7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2-3245-4A42-8865-8DA5797753B7}"/>
              </c:ext>
            </c:extLst>
          </c:dPt>
          <c:dLbls>
            <c:dLbl>
              <c:idx val="0"/>
              <c:layout/>
              <c:tx>
                <c:rich>
                  <a:bodyPr rot="0" spcFirstLastPara="1" vertOverflow="overflow" horzOverflow="overflow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197" b="0" i="0" u="none" strike="noStrike" kern="1200" baseline="0">
                        <a:solidFill>
                          <a:schemeClr val="dk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ko-KR" altLang="en-US" sz="2000" b="1" dirty="0" smtClean="0"/>
                      <a:t>렌더링 구현 및</a:t>
                    </a:r>
                  </a:p>
                  <a:p>
                    <a:pPr>
                      <a:defRPr sz="1197" b="0" i="0" u="none" strike="noStrike" kern="1200" baseline="0">
                        <a:solidFill>
                          <a:schemeClr val="dk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ko-KR" altLang="en-US" sz="2000" b="1" dirty="0" smtClean="0"/>
                      <a:t>선정</a:t>
                    </a:r>
                  </a:p>
                </c:rich>
              </c:tx>
              <c:spPr>
                <a:solidFill>
                  <a:prstClr val="white"/>
                </a:solidFill>
                <a:ln>
                  <a:solidFill>
                    <a:prstClr val="black">
                      <a:lumMod val="25000"/>
                      <a:lumOff val="75000"/>
                    </a:prstClr>
                  </a:solidFill>
                </a:ln>
                <a:effectLst/>
              </c:sp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 xmlns:c16r2="http://schemas.microsoft.com/office/drawing/2015/06/chart"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/>
                    </a:prstGeom>
                    <a:noFill/>
                    <a:ln>
                      <a:noFill/>
                    </a:ln>
                  </c15:spPr>
                </c:ext>
                <c:ext xmlns:c16="http://schemas.microsoft.com/office/drawing/2014/chart" uri="{C3380CC4-5D6E-409C-BE32-E72D297353CC}">
                  <c16:uniqueId val="{00000001-3245-4A42-8865-8DA5797753B7}"/>
                </c:ext>
              </c:extLst>
            </c:dLbl>
            <c:dLbl>
              <c:idx val="1"/>
              <c:layout/>
              <c:tx>
                <c:rich>
                  <a:bodyPr/>
                  <a:lstStyle/>
                  <a:p>
                    <a:r>
                      <a:rPr lang="ko-KR" altLang="en-US" sz="2000" b="1" smtClean="0"/>
                      <a:t>자바스크립트</a:t>
                    </a:r>
                  </a:p>
                  <a:p>
                    <a:r>
                      <a:rPr lang="ko-KR" altLang="en-US" sz="2000" b="1" smtClean="0"/>
                      <a:t>구성</a:t>
                    </a:r>
                    <a:endParaRPr lang="ko-KR" altLang="en-US" sz="2000" b="1" dirty="0"/>
                  </a:p>
                </c:rich>
              </c:tx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 xmlns:c16r2="http://schemas.microsoft.com/office/drawing/2015/06/chart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3245-4A42-8865-8DA5797753B7}"/>
                </c:ext>
              </c:extLst>
            </c:dLbl>
            <c:dLbl>
              <c:idx val="2"/>
              <c:layout/>
              <c:tx>
                <c:rich>
                  <a:bodyPr/>
                  <a:lstStyle/>
                  <a:p>
                    <a:r>
                      <a:rPr lang="ko-KR" altLang="en-US" sz="2000" b="1" smtClean="0"/>
                      <a:t>최종 정리</a:t>
                    </a:r>
                    <a:endParaRPr lang="ko-KR" altLang="en-US" sz="2000" b="1" dirty="0"/>
                  </a:p>
                </c:rich>
              </c:tx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 xmlns:c16r2="http://schemas.microsoft.com/office/drawing/2015/06/chart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3245-4A42-8865-8DA5797753B7}"/>
                </c:ext>
              </c:extLst>
            </c:dLbl>
            <c:dLbl>
              <c:idx val="3"/>
              <c:layout/>
              <c:tx>
                <c:rich>
                  <a:bodyPr/>
                  <a:lstStyle/>
                  <a:p>
                    <a:r>
                      <a:rPr lang="ko-KR" altLang="en-US" sz="2000" b="1" dirty="0" smtClean="0"/>
                      <a:t>기획</a:t>
                    </a:r>
                    <a:endParaRPr lang="ko-KR" altLang="en-US" sz="2000" b="1" dirty="0"/>
                  </a:p>
                </c:rich>
              </c:tx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 xmlns:c16r2="http://schemas.microsoft.com/office/drawing/2015/06/chart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3245-4A42-8865-8DA5797753B7}"/>
                </c:ext>
              </c:extLst>
            </c:dLbl>
            <c:spPr>
              <a:solidFill>
                <a:prstClr val="white"/>
              </a:solidFill>
              <a:ln>
                <a:solidFill>
                  <a:prstClr val="black">
                    <a:lumMod val="25000"/>
                    <a:lumOff val="75000"/>
                  </a:prstClr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strRef>
              <c:f>Sheet1!$A$2:$A$5</c:f>
              <c:strCache>
                <c:ptCount val="4"/>
                <c:pt idx="0">
                  <c:v>1분기</c:v>
                </c:pt>
                <c:pt idx="1">
                  <c:v>2분기</c:v>
                </c:pt>
                <c:pt idx="2">
                  <c:v>3분기</c:v>
                </c:pt>
                <c:pt idx="3">
                  <c:v>4분기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3245-4A42-8865-8DA5797753B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3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xmlns="" id="{57C452C1-E488-4491-BA01-DB322BF0839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CF5B4676-D01C-4273-85AC-DDF78EFC26C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7CCD0F-F4FD-44D7-94BD-9D4290592BAE}" type="datetime1">
              <a:rPr lang="ko-KR" altLang="en-US" smtClean="0"/>
              <a:t>2021-12-29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A3F1D0D4-020C-4F97-BAD2-22EFB506B4E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4430E0CB-67AB-47C8-91F2-A4AB25EE61D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DB6F1B-A4DB-4044-A660-C72FA4C3B5BF}" type="slidenum">
              <a:rPr lang="en-US" altLang="ko-KR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82720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+mj-lt"/>
              </a:defRPr>
            </a:lvl1pPr>
          </a:lstStyle>
          <a:p>
            <a:endParaRPr lang="ko-KR" altLang="en-US" noProof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+mj-lt"/>
              </a:defRPr>
            </a:lvl1pPr>
          </a:lstStyle>
          <a:p>
            <a:fld id="{6CA1BF8D-F7BB-42D0-9059-02C42D20E809}" type="datetime1">
              <a:rPr lang="ko-KR" altLang="en-US" noProof="0" smtClean="0"/>
              <a:t>2021-12-29</a:t>
            </a:fld>
            <a:endParaRPr lang="ko-KR" altLang="en-US" noProof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noProof="0"/>
              <a:t>마스터 텍스트 스타일 편집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+mj-lt"/>
              </a:defRPr>
            </a:lvl1pPr>
          </a:lstStyle>
          <a:p>
            <a:endParaRPr lang="ko-KR" altLang="en-US" noProof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+mj-lt"/>
              </a:defRPr>
            </a:lvl1pPr>
          </a:lstStyle>
          <a:p>
            <a:fld id="{A61BB5C2-7083-4530-BCAD-0F446BCE7D11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9076146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1BB5C2-7083-4530-BCAD-0F446BCE7D11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30621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1BB5C2-7083-4530-BCAD-0F446BCE7D11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60114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1BB5C2-7083-4530-BCAD-0F446BCE7D11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98946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1BB5C2-7083-4530-BCAD-0F446BCE7D11}" type="slidenum">
              <a:rPr lang="en-US" altLang="ko-KR" smtClean="0">
                <a:latin typeface="+mj-ea"/>
                <a:ea typeface="+mj-ea"/>
              </a:rPr>
              <a:t>9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7817413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rtlCol="0"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 rtlCol="0"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 noProof="0" smtClean="0"/>
              <a:t>클릭하여 마스터 부제목 스타일 편집</a:t>
            </a:r>
            <a:endParaRPr lang="ko-KR" altLang="en-US" noProof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 rtl="0"/>
            <a:fld id="{4D5AA1AC-FAB6-4769-AD7C-6164804BE6FB}" type="datetime1">
              <a:rPr lang="ko-KR" altLang="en-US" noProof="0" smtClean="0"/>
              <a:t>2021-12-29</a:t>
            </a:fld>
            <a:endParaRPr lang="ko-KR" altLang="en-US" noProof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 rtlCol="0"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pPr rtl="0"/>
            <a:endParaRPr lang="ko-KR" altLang="en-US" noProof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  <p:grpSp>
        <p:nvGrpSpPr>
          <p:cNvPr id="7" name="그룹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자유형(F)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자유형(F)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3779624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 rtlCol="0"/>
          <a:lstStyle/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US" noProof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8A7E41E-C3F7-4679-BA4B-9004122BF722}" type="datetime1">
              <a:rPr lang="ko-KR" altLang="en-US" noProof="0" smtClean="0"/>
              <a:t>2021-12-29</a:t>
            </a:fld>
            <a:endParaRPr lang="ko-KR" altLang="en-US" noProof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en-US" altLang="ko-KR" noProof="0" smtClean="0"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40514251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 rtlCol="0"/>
          <a:lstStyle/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 rtlCol="0"/>
          <a:lstStyle/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US" noProof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B28AAEA-9338-439B-AE7A-ABEC09727584}" type="datetime1">
              <a:rPr lang="ko-KR" altLang="en-US" noProof="0" smtClean="0"/>
              <a:t>2021-12-29</a:t>
            </a:fld>
            <a:endParaRPr lang="ko-KR" altLang="en-US" noProof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en-US" altLang="ko-KR" noProof="0" smtClean="0"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8454996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US" noProof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57002EB-5C4F-47F5-A662-8F1B8D5E8236}" type="datetime1">
              <a:rPr lang="ko-KR" altLang="en-US" noProof="0" smtClean="0"/>
              <a:t>2021-12-29</a:t>
            </a:fld>
            <a:endParaRPr lang="ko-KR" altLang="en-US" noProof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en-US" altLang="ko-KR" noProof="0" smtClean="0"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11504056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rtlCol="0"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 rtlCol="0"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00B632EC-F44A-42B7-99A6-F522716EB3ED}" type="datetime1">
              <a:rPr lang="ko-KR" altLang="en-US" noProof="0" smtClean="0"/>
              <a:t>2021-12-29</a:t>
            </a:fld>
            <a:endParaRPr lang="ko-KR" altLang="en-US" noProof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 rtlCol="0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ko-KR" altLang="en-US" noProof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  <p:sp>
        <p:nvSpPr>
          <p:cNvPr id="7" name="자유형(F) 6" title="절단선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6659419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US" noProof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US" noProof="0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49FF361-9B42-4F01-8BB6-DA03AE0C2945}" type="datetime1">
              <a:rPr lang="ko-KR" altLang="en-US" noProof="0" smtClean="0"/>
              <a:t>2021-12-29</a:t>
            </a:fld>
            <a:endParaRPr lang="ko-KR" altLang="en-US" noProof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en-US" altLang="ko-KR" noProof="0" smtClean="0"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13321953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rtlCol="0"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US" noProof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rtlCol="0"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US" noProof="0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4BD68C3-8008-4360-A60A-B05E180EFA4E}" type="datetime1">
              <a:rPr lang="ko-KR" altLang="en-US" noProof="0" smtClean="0"/>
              <a:t>2021-12-29</a:t>
            </a:fld>
            <a:endParaRPr lang="ko-KR" altLang="en-US" noProof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en-US" altLang="ko-KR" noProof="0" smtClean="0"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12695969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ADEF335-E1C3-4B79-9FDC-C1AA0BF45434}" type="datetime1">
              <a:rPr lang="ko-KR" altLang="en-US" noProof="0" smtClean="0"/>
              <a:t>2021-12-29</a:t>
            </a:fld>
            <a:endParaRPr lang="ko-KR" altLang="en-US" noProof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en-US" altLang="ko-KR" noProof="0" smtClean="0"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5927912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비어 있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353AA94-5AC9-4917-99D4-C0BF191B3DBF}" type="datetime1">
              <a:rPr lang="ko-KR" altLang="en-US" noProof="0" smtClean="0"/>
              <a:t>2021-12-29</a:t>
            </a:fld>
            <a:endParaRPr lang="ko-KR" altLang="en-US" noProof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en-US" altLang="ko-KR" noProof="0" smtClean="0"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8098326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 title="배경 도형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rtlCol="0"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 rtlCol="0"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US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 rtlCol="0"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5927A815-017A-409A-8F2C-A1D8CCF18B9E}" type="datetime1">
              <a:rPr lang="ko-KR" altLang="en-US" noProof="0" smtClean="0"/>
              <a:t>2021-12-29</a:t>
            </a:fld>
            <a:endParaRPr lang="ko-KR" altLang="en-US" noProof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ko-KR" altLang="en-US" noProof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  <p:sp>
        <p:nvSpPr>
          <p:cNvPr id="9" name="직사각형 8" title="구분선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6845126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 title="배경 도형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rtlCol="0"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/>
          </a:p>
        </p:txBody>
      </p:sp>
      <p:sp>
        <p:nvSpPr>
          <p:cNvPr id="3" name="그림 개체 틀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5532120" y="0"/>
            <a:ext cx="6659880" cy="6857999"/>
          </a:xfrm>
        </p:spPr>
        <p:txBody>
          <a:bodyPr rtlCol="0"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 rtlCol="0"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55E54D41-BA12-41AD-8E19-6B7234EB393F}" type="datetime1">
              <a:rPr lang="ko-KR" altLang="en-US" noProof="0" smtClean="0"/>
              <a:t>2021-12-29</a:t>
            </a:fld>
            <a:endParaRPr lang="ko-KR" altLang="en-US" noProof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ko-KR" altLang="en-US" noProof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  <p:sp>
        <p:nvSpPr>
          <p:cNvPr id="9" name="직사각형 8" title="구분선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5639386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ko-KR" altLang="en-US" noProof="0"/>
              <a:t>마스터 텍스트 스타일 편집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F1F31A9-7253-4F91-BB5D-F19017A6840A}" type="datetime1">
              <a:rPr lang="ko-KR" altLang="en-US" noProof="0" smtClean="0"/>
              <a:t>2021-12-29</a:t>
            </a:fld>
            <a:endParaRPr lang="ko-KR" altLang="en-US" noProof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noProof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69E57DC2-970A-4B3E-BB1C-7A09969E49DF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  <p:sp>
        <p:nvSpPr>
          <p:cNvPr id="9" name="직사각형 8" title="보조 기사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701515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4400" rtl="0" eaLnBrk="1" latinLnBrk="1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384048" indent="-384048" algn="l" defTabSz="914400" rtl="0" eaLnBrk="1" latinLnBrk="1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9144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13716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8288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22860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7432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24">
            <a:extLst>
              <a:ext uri="{FF2B5EF4-FFF2-40B4-BE49-F238E27FC236}">
                <a16:creationId xmlns:a16="http://schemas.microsoft.com/office/drawing/2014/main" xmlns="" id="{0461DC49-1338-C24E-A3BB-5919AD12F5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524" y="10"/>
            <a:ext cx="10288950" cy="6859300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xmlns="" id="{310B1DD0-264A-47E3-A16A-C87AFA51E68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ltGray">
          <a:xfrm>
            <a:off x="-258" y="0"/>
            <a:ext cx="12192000" cy="6858000"/>
          </a:xfrm>
          <a:prstGeom prst="rect">
            <a:avLst/>
          </a:prstGeom>
          <a:gradFill flip="none" rotWithShape="1">
            <a:gsLst>
              <a:gs pos="20000">
                <a:schemeClr val="tx2">
                  <a:alpha val="70000"/>
                </a:schemeClr>
              </a:gs>
              <a:gs pos="10000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자유형(F) 6">
            <a:extLst>
              <a:ext uri="{FF2B5EF4-FFF2-40B4-BE49-F238E27FC236}">
                <a16:creationId xmlns:a16="http://schemas.microsoft.com/office/drawing/2014/main" xmlns="" id="{69C1BB7B-F21E-41A2-B30C-D8507B96028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auto">
          <a:xfrm flipH="1" flipV="1">
            <a:off x="752858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34" name="자유형(F) 6">
            <a:extLst>
              <a:ext uri="{FF2B5EF4-FFF2-40B4-BE49-F238E27FC236}">
                <a16:creationId xmlns:a16="http://schemas.microsoft.com/office/drawing/2014/main" xmlns="" id="{DF6D7DDE-F8A1-4105-9729-F9EB5F81A36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제목 1">
            <a:extLst>
              <a:ext uri="{FF2B5EF4-FFF2-40B4-BE49-F238E27FC236}">
                <a16:creationId xmlns:a16="http://schemas.microsoft.com/office/drawing/2014/main" xmlns="" id="{A5C93519-6B29-1346-9FCB-0835B80531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15128" y="1398974"/>
            <a:ext cx="8361229" cy="2098226"/>
          </a:xfrm>
        </p:spPr>
        <p:txBody>
          <a:bodyPr rtlCol="0">
            <a:normAutofit fontScale="90000"/>
          </a:bodyPr>
          <a:lstStyle/>
          <a:p>
            <a:pPr rtl="0"/>
            <a:r>
              <a:rPr lang="en-US" altLang="ko-KR" dirty="0" smtClean="0">
                <a:solidFill>
                  <a:schemeClr val="bg2"/>
                </a:solidFill>
                <a:ea typeface="맑은 고딕" panose="020B0503020000020004" pitchFamily="50" charset="-127"/>
              </a:rPr>
              <a:t/>
            </a:r>
            <a:br>
              <a:rPr lang="en-US" altLang="ko-KR" dirty="0" smtClean="0">
                <a:solidFill>
                  <a:schemeClr val="bg2"/>
                </a:solidFill>
                <a:ea typeface="맑은 고딕" panose="020B0503020000020004" pitchFamily="50" charset="-127"/>
              </a:rPr>
            </a:br>
            <a:r>
              <a:rPr lang="en-US" altLang="ko-KR" dirty="0">
                <a:solidFill>
                  <a:schemeClr val="bg2"/>
                </a:solidFill>
              </a:rPr>
              <a:t/>
            </a:r>
            <a:br>
              <a:rPr lang="en-US" altLang="ko-KR" dirty="0">
                <a:solidFill>
                  <a:schemeClr val="bg2"/>
                </a:solidFill>
              </a:rPr>
            </a:br>
            <a:r>
              <a:rPr lang="en-US" altLang="ko-KR" dirty="0" smtClean="0">
                <a:solidFill>
                  <a:schemeClr val="bg2"/>
                </a:solidFill>
              </a:rPr>
              <a:t/>
            </a:r>
            <a:br>
              <a:rPr lang="en-US" altLang="ko-KR" dirty="0" smtClean="0">
                <a:solidFill>
                  <a:schemeClr val="bg2"/>
                </a:solidFill>
              </a:rPr>
            </a:br>
            <a:r>
              <a:rPr lang="en-US" altLang="ko-KR" dirty="0">
                <a:solidFill>
                  <a:schemeClr val="bg2"/>
                </a:solidFill>
              </a:rPr>
              <a:t/>
            </a:r>
            <a:br>
              <a:rPr lang="en-US" altLang="ko-KR" dirty="0">
                <a:solidFill>
                  <a:schemeClr val="bg2"/>
                </a:solidFill>
              </a:rPr>
            </a:br>
            <a:r>
              <a:rPr lang="en-US" altLang="ko-KR" dirty="0" smtClean="0">
                <a:solidFill>
                  <a:schemeClr val="bg2"/>
                </a:solidFill>
              </a:rPr>
              <a:t/>
            </a:r>
            <a:br>
              <a:rPr lang="en-US" altLang="ko-KR" dirty="0" smtClean="0">
                <a:solidFill>
                  <a:schemeClr val="bg2"/>
                </a:solidFill>
              </a:rPr>
            </a:br>
            <a:r>
              <a:rPr lang="en-US" altLang="ko-KR" dirty="0">
                <a:solidFill>
                  <a:schemeClr val="bg2"/>
                </a:solidFill>
              </a:rPr>
              <a:t/>
            </a:r>
            <a:br>
              <a:rPr lang="en-US" altLang="ko-KR" dirty="0">
                <a:solidFill>
                  <a:schemeClr val="bg2"/>
                </a:solidFill>
              </a:rPr>
            </a:br>
            <a:r>
              <a:rPr lang="en-US" altLang="ko-KR" dirty="0" smtClean="0">
                <a:solidFill>
                  <a:schemeClr val="bg2"/>
                </a:solidFill>
              </a:rPr>
              <a:t/>
            </a:r>
            <a:br>
              <a:rPr lang="en-US" altLang="ko-KR" dirty="0" smtClean="0">
                <a:solidFill>
                  <a:schemeClr val="bg2"/>
                </a:solidFill>
              </a:rPr>
            </a:br>
            <a:r>
              <a:rPr lang="en-US" altLang="ko-KR" dirty="0">
                <a:solidFill>
                  <a:schemeClr val="bg2"/>
                </a:solidFill>
              </a:rPr>
              <a:t/>
            </a:r>
            <a:br>
              <a:rPr lang="en-US" altLang="ko-KR" dirty="0">
                <a:solidFill>
                  <a:schemeClr val="bg2"/>
                </a:solidFill>
              </a:rPr>
            </a:br>
            <a:r>
              <a:rPr lang="en-US" altLang="ko-KR" dirty="0" smtClean="0">
                <a:solidFill>
                  <a:schemeClr val="bg2"/>
                </a:solidFill>
              </a:rPr>
              <a:t/>
            </a:r>
            <a:br>
              <a:rPr lang="en-US" altLang="ko-KR" dirty="0" smtClean="0">
                <a:solidFill>
                  <a:schemeClr val="bg2"/>
                </a:solidFill>
              </a:rPr>
            </a:br>
            <a:r>
              <a:rPr lang="en-US" altLang="ko-KR" dirty="0">
                <a:solidFill>
                  <a:schemeClr val="bg2"/>
                </a:solidFill>
              </a:rPr>
              <a:t/>
            </a:r>
            <a:br>
              <a:rPr lang="en-US" altLang="ko-KR" dirty="0">
                <a:solidFill>
                  <a:schemeClr val="bg2"/>
                </a:solidFill>
              </a:rPr>
            </a:br>
            <a:r>
              <a:rPr lang="en-US" altLang="ko-KR" dirty="0" smtClean="0">
                <a:solidFill>
                  <a:schemeClr val="bg2"/>
                </a:solidFill>
              </a:rPr>
              <a:t/>
            </a:r>
            <a:br>
              <a:rPr lang="en-US" altLang="ko-KR" dirty="0" smtClean="0">
                <a:solidFill>
                  <a:schemeClr val="bg2"/>
                </a:solidFill>
              </a:rPr>
            </a:br>
            <a:r>
              <a:rPr lang="en-US" altLang="ko-KR" dirty="0">
                <a:solidFill>
                  <a:schemeClr val="bg2"/>
                </a:solidFill>
              </a:rPr>
              <a:t/>
            </a:r>
            <a:br>
              <a:rPr lang="en-US" altLang="ko-KR" dirty="0">
                <a:solidFill>
                  <a:schemeClr val="bg2"/>
                </a:solidFill>
              </a:rPr>
            </a:br>
            <a:r>
              <a:rPr lang="ko-KR" altLang="en-US" dirty="0" smtClean="0">
                <a:solidFill>
                  <a:schemeClr val="bg2"/>
                </a:solidFill>
                <a:ea typeface="맑은 고딕" panose="020B0503020000020004" pitchFamily="50" charset="-127"/>
              </a:rPr>
              <a:t>시시콜콜</a:t>
            </a:r>
            <a:endParaRPr lang="ko-KR" altLang="en-US" dirty="0">
              <a:solidFill>
                <a:schemeClr val="bg2"/>
              </a:solidFill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46580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직사각형 109">
            <a:extLst>
              <a:ext uri="{FF2B5EF4-FFF2-40B4-BE49-F238E27FC236}">
                <a16:creationId xmlns:a16="http://schemas.microsoft.com/office/drawing/2014/main" xmlns="" id="{0E807223-DF88-4D6D-970E-08919E5E02E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xmlns="" id="{83B91B61-BFCA-4647-957E-A8269BE46F3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3F6D5E8-15CF-4755-910B-1B5A1E777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0261" y="190500"/>
            <a:ext cx="2810312" cy="575619"/>
          </a:xfr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ko-KR" altLang="en-US" sz="3200" b="1" dirty="0" smtClean="0"/>
              <a:t>프로그램 소개</a:t>
            </a:r>
            <a:endParaRPr lang="ko-KR" altLang="en-US" sz="3200" b="1" dirty="0"/>
          </a:p>
        </p:txBody>
      </p:sp>
      <p:pic>
        <p:nvPicPr>
          <p:cNvPr id="15" name="내용 개체 틀 14" descr="노트북을 보면서 누워 있는 사람">
            <a:extLst>
              <a:ext uri="{FF2B5EF4-FFF2-40B4-BE49-F238E27FC236}">
                <a16:creationId xmlns:a16="http://schemas.microsoft.com/office/drawing/2014/main" xmlns="" id="{C7F36DA5-3286-4EAB-8CE6-344245727B6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6" r="-1" b="-1"/>
          <a:stretch/>
        </p:blipFill>
        <p:spPr>
          <a:xfrm>
            <a:off x="-1" y="10"/>
            <a:ext cx="4373546" cy="6857990"/>
          </a:xfrm>
          <a:prstGeom prst="rect">
            <a:avLst/>
          </a:prstGeom>
        </p:spPr>
      </p:pic>
      <p:sp>
        <p:nvSpPr>
          <p:cNvPr id="114" name="직사각형 113">
            <a:extLst>
              <a:ext uri="{FF2B5EF4-FFF2-40B4-BE49-F238E27FC236}">
                <a16:creationId xmlns:a16="http://schemas.microsoft.com/office/drawing/2014/main" xmlns="" id="{92D1D7C6-1C89-420C-8D35-48365416711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37354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직사각형 3"/>
          <p:cNvSpPr/>
          <p:nvPr/>
        </p:nvSpPr>
        <p:spPr>
          <a:xfrm>
            <a:off x="5338454" y="1649627"/>
            <a:ext cx="6103904" cy="43969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smtClean="0">
                <a:solidFill>
                  <a:schemeClr val="tx1"/>
                </a:solidFill>
              </a:rPr>
              <a:t>간단한 정보입력을 통해 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contact list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를</a:t>
            </a:r>
            <a:endParaRPr lang="en-US" altLang="ko-KR" sz="2000" b="1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2000" b="1" dirty="0" smtClean="0">
                <a:solidFill>
                  <a:schemeClr val="tx1"/>
                </a:solidFill>
              </a:rPr>
              <a:t>만들고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,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수정 삭제를 통해 데이터 저장 </a:t>
            </a:r>
            <a:endParaRPr lang="en-US" altLang="ko-KR" sz="2000" b="1" dirty="0" smtClean="0">
              <a:solidFill>
                <a:schemeClr val="tx1"/>
              </a:solidFill>
            </a:endParaRPr>
          </a:p>
          <a:p>
            <a:pPr algn="ctr"/>
            <a:endParaRPr lang="en-US" altLang="ko-KR" dirty="0"/>
          </a:p>
          <a:p>
            <a:pPr algn="ctr"/>
            <a:r>
              <a:rPr lang="ko-KR" altLang="en-US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7679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990600" y="333375"/>
            <a:ext cx="9601200" cy="1485900"/>
          </a:xfrm>
        </p:spPr>
        <p:txBody>
          <a:bodyPr/>
          <a:lstStyle/>
          <a:p>
            <a:r>
              <a:rPr lang="ko-KR" altLang="en-US" dirty="0" smtClean="0"/>
              <a:t>▶ 계획 및 일정</a:t>
            </a:r>
            <a:endParaRPr lang="ko-KR" altLang="en-US" dirty="0"/>
          </a:p>
        </p:txBody>
      </p:sp>
      <p:graphicFrame>
        <p:nvGraphicFramePr>
          <p:cNvPr id="8" name="내용 개체 틀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25551862"/>
              </p:ext>
            </p:extLst>
          </p:nvPr>
        </p:nvGraphicFramePr>
        <p:xfrm>
          <a:off x="762000" y="1009649"/>
          <a:ext cx="11258550" cy="56102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직사각형 8"/>
          <p:cNvSpPr/>
          <p:nvPr/>
        </p:nvSpPr>
        <p:spPr>
          <a:xfrm>
            <a:off x="8648700" y="1343025"/>
            <a:ext cx="2943225" cy="14668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smtClean="0">
                <a:solidFill>
                  <a:schemeClr val="accent6">
                    <a:lumMod val="75000"/>
                  </a:schemeClr>
                </a:solidFill>
              </a:rPr>
              <a:t>총</a:t>
            </a:r>
            <a:r>
              <a:rPr lang="en-US" altLang="ko-KR" sz="2000" b="1" dirty="0" smtClean="0">
                <a:solidFill>
                  <a:schemeClr val="accent6">
                    <a:lumMod val="75000"/>
                  </a:schemeClr>
                </a:solidFill>
              </a:rPr>
              <a:t>:</a:t>
            </a:r>
            <a:r>
              <a:rPr lang="ko-KR" altLang="en-US" sz="2000" b="1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altLang="ko-KR" sz="2000" b="1" dirty="0" smtClean="0">
                <a:solidFill>
                  <a:schemeClr val="accent6">
                    <a:lumMod val="75000"/>
                  </a:schemeClr>
                </a:solidFill>
              </a:rPr>
              <a:t>4</a:t>
            </a:r>
            <a:r>
              <a:rPr lang="ko-KR" altLang="en-US" sz="2000" b="1" dirty="0" smtClean="0">
                <a:solidFill>
                  <a:schemeClr val="accent6">
                    <a:lumMod val="75000"/>
                  </a:schemeClr>
                </a:solidFill>
              </a:rPr>
              <a:t>일</a:t>
            </a:r>
            <a:endParaRPr lang="ko-KR" altLang="en-US" sz="2000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0953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195754" y="1332470"/>
            <a:ext cx="3719146" cy="4744914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7871313" y="1332469"/>
            <a:ext cx="3723543" cy="4744915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4774223" y="2356023"/>
            <a:ext cx="2989385" cy="9059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800" b="1" dirty="0" smtClean="0">
              <a:solidFill>
                <a:schemeClr val="tx1"/>
              </a:solidFill>
            </a:endParaRPr>
          </a:p>
          <a:p>
            <a:pPr algn="ctr"/>
            <a:endParaRPr lang="en-US" altLang="ko-KR" sz="2800" b="1" dirty="0">
              <a:solidFill>
                <a:schemeClr val="tx1"/>
              </a:solidFill>
            </a:endParaRPr>
          </a:p>
          <a:p>
            <a:pPr algn="ctr"/>
            <a:r>
              <a:rPr lang="en-US" altLang="ko-KR" sz="2800" b="1" dirty="0" smtClean="0">
                <a:solidFill>
                  <a:schemeClr val="tx1"/>
                </a:solidFill>
              </a:rPr>
              <a:t>HTML </a:t>
            </a:r>
            <a:r>
              <a:rPr lang="en-US" altLang="ko-KR" sz="2800" b="1" dirty="0" smtClean="0">
                <a:solidFill>
                  <a:schemeClr val="tx1"/>
                </a:solidFill>
              </a:rPr>
              <a:t>, CSS</a:t>
            </a:r>
          </a:p>
          <a:p>
            <a:pPr algn="ctr"/>
            <a:r>
              <a:rPr lang="en-US" altLang="ko-KR" sz="2800" b="1" dirty="0" smtClean="0">
                <a:solidFill>
                  <a:schemeClr val="tx1"/>
                </a:solidFill>
              </a:rPr>
              <a:t> </a:t>
            </a:r>
            <a:r>
              <a:rPr lang="ko-KR" altLang="en-US" sz="2800" b="1" dirty="0" smtClean="0">
                <a:solidFill>
                  <a:schemeClr val="tx1"/>
                </a:solidFill>
              </a:rPr>
              <a:t>서로 다른 구성</a:t>
            </a:r>
            <a:endParaRPr lang="en-US" altLang="ko-KR" sz="2800" b="1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dirty="0" smtClean="0"/>
              <a:t> </a:t>
            </a:r>
            <a:endParaRPr lang="en-US" altLang="ko-KR" dirty="0" smtClean="0"/>
          </a:p>
          <a:p>
            <a:pPr algn="ctr"/>
            <a:endParaRPr lang="en-US" altLang="ko-KR" dirty="0"/>
          </a:p>
          <a:p>
            <a:pPr algn="ctr"/>
            <a:endParaRPr lang="en-US" altLang="ko-KR" dirty="0" smtClean="0"/>
          </a:p>
          <a:p>
            <a:pPr algn="ctr"/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4914900" y="3261946"/>
            <a:ext cx="2760785" cy="28926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schemeClr val="tx1"/>
                </a:solidFill>
              </a:rPr>
              <a:t>조영민 </a:t>
            </a:r>
            <a:r>
              <a:rPr lang="en-US" altLang="ko-KR" sz="2400" b="1" dirty="0" smtClean="0">
                <a:solidFill>
                  <a:schemeClr val="tx1"/>
                </a:solidFill>
              </a:rPr>
              <a:t>:</a:t>
            </a:r>
            <a:r>
              <a:rPr lang="ko-KR" altLang="en-US" sz="2400" b="1" dirty="0">
                <a:solidFill>
                  <a:schemeClr val="tx1"/>
                </a:solidFill>
              </a:rPr>
              <a:t> </a:t>
            </a:r>
            <a:r>
              <a:rPr lang="ko-KR" altLang="en-US" sz="2400" b="1" dirty="0" smtClean="0">
                <a:solidFill>
                  <a:schemeClr val="tx1"/>
                </a:solidFill>
              </a:rPr>
              <a:t>항목 추가 렌더링</a:t>
            </a:r>
            <a:r>
              <a:rPr lang="en-US" altLang="ko-KR" sz="2400" b="1" dirty="0" smtClean="0">
                <a:solidFill>
                  <a:schemeClr val="tx1"/>
                </a:solidFill>
              </a:rPr>
              <a:t>,</a:t>
            </a:r>
          </a:p>
          <a:p>
            <a:pPr algn="ctr"/>
            <a:r>
              <a:rPr lang="ko-KR" altLang="en-US" sz="2400" b="1" dirty="0" smtClean="0">
                <a:solidFill>
                  <a:schemeClr val="tx1"/>
                </a:solidFill>
              </a:rPr>
              <a:t>데이터 추가</a:t>
            </a:r>
            <a:endParaRPr lang="en-US" altLang="ko-KR" sz="2400" b="1" dirty="0" smtClean="0">
              <a:solidFill>
                <a:schemeClr val="tx1"/>
              </a:solidFill>
            </a:endParaRPr>
          </a:p>
          <a:p>
            <a:pPr algn="ctr"/>
            <a:endParaRPr lang="en-US" altLang="ko-KR" sz="24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2400" b="1" dirty="0" err="1" smtClean="0">
                <a:solidFill>
                  <a:schemeClr val="tx1"/>
                </a:solidFill>
              </a:rPr>
              <a:t>김병성</a:t>
            </a:r>
            <a:r>
              <a:rPr lang="ko-KR" altLang="en-US" sz="2400" b="1" dirty="0" smtClean="0">
                <a:solidFill>
                  <a:schemeClr val="tx1"/>
                </a:solidFill>
              </a:rPr>
              <a:t> </a:t>
            </a:r>
            <a:r>
              <a:rPr lang="en-US" altLang="ko-KR" sz="2400" b="1" dirty="0" smtClean="0">
                <a:solidFill>
                  <a:schemeClr val="tx1"/>
                </a:solidFill>
              </a:rPr>
              <a:t>: </a:t>
            </a:r>
            <a:r>
              <a:rPr lang="ko-KR" altLang="en-US" sz="2400" b="1" dirty="0" smtClean="0">
                <a:solidFill>
                  <a:schemeClr val="tx1"/>
                </a:solidFill>
              </a:rPr>
              <a:t>항목 수정 및 삭제 렌더링</a:t>
            </a:r>
            <a:r>
              <a:rPr lang="en-US" altLang="ko-KR" sz="2400" b="1" dirty="0" smtClean="0">
                <a:solidFill>
                  <a:schemeClr val="tx1"/>
                </a:solidFill>
              </a:rPr>
              <a:t>,</a:t>
            </a:r>
          </a:p>
          <a:p>
            <a:pPr algn="ctr"/>
            <a:r>
              <a:rPr lang="ko-KR" altLang="en-US" sz="2400" b="1" dirty="0" smtClean="0">
                <a:solidFill>
                  <a:schemeClr val="tx1"/>
                </a:solidFill>
              </a:rPr>
              <a:t>데이터 변경</a:t>
            </a:r>
            <a:endParaRPr lang="ko-KR" altLang="en-US" sz="2400" b="1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740877" y="760969"/>
            <a:ext cx="2699238" cy="4923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 smtClean="0">
                <a:solidFill>
                  <a:schemeClr val="tx1"/>
                </a:solidFill>
              </a:rPr>
              <a:t>조영민 </a:t>
            </a:r>
            <a:endParaRPr lang="ko-KR" altLang="en-US" sz="2800" b="1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255977" y="760968"/>
            <a:ext cx="2954216" cy="4923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 smtClean="0">
                <a:solidFill>
                  <a:schemeClr val="tx1"/>
                </a:solidFill>
              </a:rPr>
              <a:t>김병성</a:t>
            </a:r>
            <a:endParaRPr lang="ko-KR" altLang="en-US" sz="2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7370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/>
          <p:cNvSpPr txBox="1">
            <a:spLocks/>
          </p:cNvSpPr>
          <p:nvPr/>
        </p:nvSpPr>
        <p:spPr>
          <a:xfrm>
            <a:off x="968718" y="303256"/>
            <a:ext cx="3150201" cy="44638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 lnSpcReduction="10000"/>
          </a:bodyPr>
          <a:lstStyle>
            <a:lvl1pPr algn="l" defTabSz="914400" rtl="0" eaLnBrk="1" latinLnBrk="1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sz="2800" b="1" dirty="0" smtClean="0"/>
              <a:t>프로그램 주요기능</a:t>
            </a:r>
            <a:endParaRPr lang="ko-KR" altLang="en-US" sz="2800" b="1" dirty="0"/>
          </a:p>
        </p:txBody>
      </p:sp>
      <p:sp>
        <p:nvSpPr>
          <p:cNvPr id="11" name="직사각형 10"/>
          <p:cNvSpPr/>
          <p:nvPr/>
        </p:nvSpPr>
        <p:spPr>
          <a:xfrm>
            <a:off x="6934201" y="1498343"/>
            <a:ext cx="3947984" cy="16683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28600" indent="-228600" algn="ctr">
              <a:buAutoNum type="arabicPeriod"/>
            </a:pPr>
            <a:r>
              <a:rPr lang="ko-KR" altLang="en-US" sz="1200" b="1" dirty="0" smtClean="0">
                <a:solidFill>
                  <a:schemeClr val="bg1"/>
                </a:solidFill>
              </a:rPr>
              <a:t>이름과 전화번호 입력</a:t>
            </a:r>
            <a:endParaRPr lang="en-US" altLang="ko-KR" sz="1200" b="1" dirty="0" smtClean="0">
              <a:solidFill>
                <a:schemeClr val="bg1"/>
              </a:solidFill>
            </a:endParaRPr>
          </a:p>
          <a:p>
            <a:pPr algn="ctr"/>
            <a:endParaRPr lang="en-US" altLang="ko-KR" sz="1200" b="1" dirty="0" smtClean="0">
              <a:solidFill>
                <a:schemeClr val="bg1"/>
              </a:solidFill>
            </a:endParaRPr>
          </a:p>
          <a:p>
            <a:pPr algn="ctr"/>
            <a:r>
              <a:rPr lang="en-US" altLang="ko-KR" sz="1200" b="1" dirty="0" smtClean="0">
                <a:solidFill>
                  <a:schemeClr val="bg1"/>
                </a:solidFill>
              </a:rPr>
              <a:t>2. </a:t>
            </a:r>
            <a:r>
              <a:rPr lang="ko-KR" altLang="en-US" sz="1200" b="1" dirty="0" smtClean="0">
                <a:solidFill>
                  <a:schemeClr val="bg1"/>
                </a:solidFill>
              </a:rPr>
              <a:t>우측상단 </a:t>
            </a:r>
            <a:r>
              <a:rPr lang="en-US" altLang="ko-KR" sz="1200" b="1" dirty="0" smtClean="0">
                <a:solidFill>
                  <a:schemeClr val="bg1"/>
                </a:solidFill>
              </a:rPr>
              <a:t>+ </a:t>
            </a:r>
            <a:r>
              <a:rPr lang="ko-KR" altLang="en-US" sz="1200" b="1" dirty="0" smtClean="0">
                <a:solidFill>
                  <a:schemeClr val="bg1"/>
                </a:solidFill>
              </a:rPr>
              <a:t>버튼 </a:t>
            </a:r>
            <a:r>
              <a:rPr lang="ko-KR" altLang="en-US" sz="1200" b="1" dirty="0" err="1" smtClean="0">
                <a:solidFill>
                  <a:schemeClr val="bg1"/>
                </a:solidFill>
              </a:rPr>
              <a:t>클릭시</a:t>
            </a:r>
            <a:r>
              <a:rPr lang="ko-KR" altLang="en-US" sz="1200" b="1" dirty="0" smtClean="0">
                <a:solidFill>
                  <a:schemeClr val="bg1"/>
                </a:solidFill>
              </a:rPr>
              <a:t> 상단 목록에 정보 추가</a:t>
            </a:r>
            <a:endParaRPr lang="en-US" altLang="ko-KR" sz="1200" b="1" dirty="0" smtClean="0">
              <a:solidFill>
                <a:schemeClr val="bg1"/>
              </a:solidFill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7216" y="1498343"/>
            <a:ext cx="3627994" cy="1668348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7215" y="4284818"/>
            <a:ext cx="3627995" cy="1490420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6934201" y="4284818"/>
            <a:ext cx="3947984" cy="14904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200" b="1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sz="1200" b="1" dirty="0" smtClean="0">
                <a:solidFill>
                  <a:schemeClr val="bg1"/>
                </a:solidFill>
              </a:rPr>
              <a:t>입력란 </a:t>
            </a:r>
            <a:r>
              <a:rPr lang="ko-KR" altLang="en-US" sz="1200" b="1" dirty="0" err="1" smtClean="0">
                <a:solidFill>
                  <a:schemeClr val="bg1"/>
                </a:solidFill>
              </a:rPr>
              <a:t>미작성시</a:t>
            </a:r>
            <a:r>
              <a:rPr lang="ko-KR" altLang="en-US" sz="1200" b="1" dirty="0" smtClean="0">
                <a:solidFill>
                  <a:schemeClr val="bg1"/>
                </a:solidFill>
              </a:rPr>
              <a:t> </a:t>
            </a:r>
            <a:r>
              <a:rPr lang="en-US" altLang="ko-KR" sz="1200" b="1" dirty="0" smtClean="0">
                <a:solidFill>
                  <a:schemeClr val="bg1"/>
                </a:solidFill>
              </a:rPr>
              <a:t>Placeholder</a:t>
            </a:r>
            <a:r>
              <a:rPr lang="ko-KR" altLang="en-US" sz="1200" b="1" dirty="0" smtClean="0">
                <a:solidFill>
                  <a:schemeClr val="bg1"/>
                </a:solidFill>
              </a:rPr>
              <a:t>를</a:t>
            </a:r>
            <a:endParaRPr lang="en-US" altLang="ko-KR" sz="1200" b="1" dirty="0" smtClean="0">
              <a:solidFill>
                <a:schemeClr val="bg1"/>
              </a:solidFill>
            </a:endParaRPr>
          </a:p>
          <a:p>
            <a:pPr algn="ctr"/>
            <a:endParaRPr lang="en-US" altLang="ko-KR" sz="1200" b="1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sz="1200" b="1" dirty="0" smtClean="0">
                <a:solidFill>
                  <a:schemeClr val="bg1"/>
                </a:solidFill>
              </a:rPr>
              <a:t>사용하여 문제점을 </a:t>
            </a:r>
            <a:r>
              <a:rPr lang="ko-KR" altLang="en-US" sz="1200" b="1" dirty="0">
                <a:solidFill>
                  <a:schemeClr val="bg1"/>
                </a:solidFill>
              </a:rPr>
              <a:t>안내합니다</a:t>
            </a:r>
            <a:r>
              <a:rPr lang="en-US" altLang="ko-KR" sz="1200" b="1" dirty="0">
                <a:solidFill>
                  <a:schemeClr val="bg1"/>
                </a:solidFill>
              </a:rPr>
              <a:t>.</a:t>
            </a:r>
          </a:p>
          <a:p>
            <a:pPr algn="ctr"/>
            <a:endParaRPr lang="en-US" altLang="ko-KR" dirty="0" smtClean="0"/>
          </a:p>
        </p:txBody>
      </p:sp>
      <p:cxnSp>
        <p:nvCxnSpPr>
          <p:cNvPr id="16" name="직선 화살표 연결선 15"/>
          <p:cNvCxnSpPr/>
          <p:nvPr/>
        </p:nvCxnSpPr>
        <p:spPr>
          <a:xfrm flipH="1">
            <a:off x="4819136" y="979359"/>
            <a:ext cx="560173" cy="1037967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/>
          <p:nvPr/>
        </p:nvCxnSpPr>
        <p:spPr>
          <a:xfrm flipH="1">
            <a:off x="3698790" y="3887316"/>
            <a:ext cx="560173" cy="1037967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22038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422564" y="1157159"/>
            <a:ext cx="5829300" cy="2733675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2951462" y="4117375"/>
            <a:ext cx="6771503" cy="21433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600" b="1" dirty="0" smtClean="0"/>
          </a:p>
          <a:p>
            <a:pPr algn="ctr"/>
            <a:r>
              <a:rPr lang="en-US" altLang="ko-KR" sz="1600" b="1" dirty="0" smtClean="0"/>
              <a:t>LIST </a:t>
            </a:r>
            <a:r>
              <a:rPr lang="ko-KR" altLang="en-US" sz="1600" b="1" dirty="0" smtClean="0"/>
              <a:t>에 </a:t>
            </a:r>
            <a:r>
              <a:rPr lang="en-US" altLang="ko-KR" sz="1600" b="1" dirty="0" smtClean="0"/>
              <a:t>“</a:t>
            </a:r>
            <a:r>
              <a:rPr lang="en-US" altLang="ko-KR" sz="1600" b="1" dirty="0" smtClean="0"/>
              <a:t>HOVER</a:t>
            </a:r>
            <a:r>
              <a:rPr lang="en-US" altLang="ko-KR" sz="1600" b="1" dirty="0" smtClean="0"/>
              <a:t>”</a:t>
            </a:r>
            <a:r>
              <a:rPr lang="ko-KR" altLang="en-US" sz="1600" b="1" dirty="0" smtClean="0"/>
              <a:t> 효과를 </a:t>
            </a:r>
            <a:r>
              <a:rPr lang="ko-KR" altLang="en-US" sz="1600" b="1" dirty="0" smtClean="0"/>
              <a:t>주어서 </a:t>
            </a:r>
            <a:r>
              <a:rPr lang="en-US" altLang="ko-KR" sz="1600" b="1" dirty="0"/>
              <a:t> </a:t>
            </a:r>
            <a:r>
              <a:rPr lang="ko-KR" altLang="en-US" sz="1600" b="1" dirty="0" smtClean="0"/>
              <a:t>마우스를 올렸을 때 </a:t>
            </a:r>
            <a:endParaRPr lang="en-US" altLang="ko-KR" sz="1600" b="1" dirty="0" smtClean="0"/>
          </a:p>
          <a:p>
            <a:pPr algn="ctr"/>
            <a:endParaRPr lang="en-US" altLang="ko-KR" sz="1600" b="1" dirty="0" smtClean="0"/>
          </a:p>
          <a:p>
            <a:pPr algn="ctr"/>
            <a:r>
              <a:rPr lang="ko-KR" altLang="en-US" sz="1600" b="1" dirty="0" smtClean="0"/>
              <a:t>수정 및 삭제 </a:t>
            </a:r>
            <a:r>
              <a:rPr lang="ko-KR" altLang="en-US" sz="1600" b="1" dirty="0" smtClean="0"/>
              <a:t>버튼이 나타나 깔끔하게 하였습니다</a:t>
            </a:r>
            <a:r>
              <a:rPr lang="en-US" altLang="ko-KR" sz="1600" b="1" dirty="0" smtClean="0"/>
              <a:t>.</a:t>
            </a:r>
            <a:r>
              <a:rPr lang="ko-KR" altLang="en-US" sz="1600" b="1" dirty="0" smtClean="0"/>
              <a:t>  </a:t>
            </a:r>
            <a:endParaRPr lang="en-US" altLang="ko-KR" sz="1600" b="1" dirty="0" smtClean="0"/>
          </a:p>
          <a:p>
            <a:pPr algn="ctr"/>
            <a:r>
              <a:rPr lang="ko-KR" altLang="en-US" dirty="0" smtClean="0"/>
              <a:t>  </a:t>
            </a:r>
            <a:endParaRPr lang="ko-KR" altLang="en-US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968718" y="303256"/>
            <a:ext cx="3150201" cy="44638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 lnSpcReduction="10000"/>
          </a:bodyPr>
          <a:lstStyle>
            <a:lvl1pPr algn="l" defTabSz="914400" rtl="0" eaLnBrk="1" latinLnBrk="1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sz="2800" b="1" dirty="0" smtClean="0"/>
              <a:t>프로그램 주요기능</a:t>
            </a:r>
            <a:endParaRPr lang="ko-KR" altLang="en-US" sz="2800" b="1" dirty="0"/>
          </a:p>
        </p:txBody>
      </p:sp>
      <p:cxnSp>
        <p:nvCxnSpPr>
          <p:cNvPr id="8" name="직선 화살표 연결선 7"/>
          <p:cNvCxnSpPr/>
          <p:nvPr/>
        </p:nvCxnSpPr>
        <p:spPr>
          <a:xfrm flipH="1">
            <a:off x="7858897" y="1771135"/>
            <a:ext cx="749644" cy="972065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64286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1028700" y="304800"/>
            <a:ext cx="1805116" cy="617838"/>
          </a:xfrm>
        </p:spPr>
        <p:txBody>
          <a:bodyPr>
            <a:noAutofit/>
          </a:bodyPr>
          <a:lstStyle/>
          <a:p>
            <a:r>
              <a:rPr lang="ko-KR" altLang="en-US" sz="2800" b="1" dirty="0" smtClean="0"/>
              <a:t>마무</a:t>
            </a:r>
            <a:r>
              <a:rPr lang="ko-KR" altLang="en-US" sz="2800" b="1" dirty="0"/>
              <a:t>리</a:t>
            </a:r>
            <a:r>
              <a:rPr lang="en-US" altLang="ko-KR" sz="2800" b="1" dirty="0" smtClean="0"/>
              <a:t/>
            </a:r>
            <a:br>
              <a:rPr lang="en-US" altLang="ko-KR" sz="2800" b="1" dirty="0" smtClean="0"/>
            </a:br>
            <a:endParaRPr lang="ko-KR" altLang="en-US" sz="2800" b="1" dirty="0"/>
          </a:p>
        </p:txBody>
      </p:sp>
      <p:sp>
        <p:nvSpPr>
          <p:cNvPr id="7" name="직사각형 6"/>
          <p:cNvSpPr/>
          <p:nvPr/>
        </p:nvSpPr>
        <p:spPr>
          <a:xfrm>
            <a:off x="6829167" y="1070920"/>
            <a:ext cx="4580239" cy="5077598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630835" y="1070921"/>
            <a:ext cx="4391025" cy="50775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smtClean="0">
                <a:solidFill>
                  <a:schemeClr val="bg1"/>
                </a:solidFill>
              </a:rPr>
              <a:t>● 색상과 디자인을 다듬었습니다</a:t>
            </a:r>
            <a:r>
              <a:rPr lang="en-US" altLang="ko-KR" sz="1600" b="1" dirty="0" smtClean="0">
                <a:solidFill>
                  <a:schemeClr val="bg1"/>
                </a:solidFill>
              </a:rPr>
              <a:t>.</a:t>
            </a:r>
          </a:p>
          <a:p>
            <a:pPr algn="ctr"/>
            <a:endParaRPr lang="en-US" altLang="ko-KR" sz="1600" b="1" dirty="0">
              <a:solidFill>
                <a:schemeClr val="bg1"/>
              </a:solidFill>
            </a:endParaRPr>
          </a:p>
          <a:p>
            <a:pPr algn="ctr"/>
            <a:r>
              <a:rPr lang="ko-KR" altLang="en-US" sz="1600" b="1" dirty="0" smtClean="0">
                <a:solidFill>
                  <a:schemeClr val="bg1"/>
                </a:solidFill>
              </a:rPr>
              <a:t>● 버튼의 크기를 변경하였습니다</a:t>
            </a:r>
            <a:r>
              <a:rPr lang="en-US" altLang="ko-KR" sz="1600" b="1" dirty="0" smtClean="0">
                <a:solidFill>
                  <a:schemeClr val="bg1"/>
                </a:solidFill>
              </a:rPr>
              <a:t>.</a:t>
            </a:r>
          </a:p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75959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0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/>
          <p:cNvSpPr>
            <a:spLocks noGrp="1"/>
          </p:cNvSpPr>
          <p:nvPr>
            <p:ph type="title"/>
          </p:nvPr>
        </p:nvSpPr>
        <p:spPr>
          <a:xfrm>
            <a:off x="771525" y="266700"/>
            <a:ext cx="9601200" cy="1485900"/>
          </a:xfrm>
        </p:spPr>
        <p:txBody>
          <a:bodyPr/>
          <a:lstStyle/>
          <a:p>
            <a:r>
              <a:rPr lang="ko-KR" altLang="en-US" b="1" dirty="0" smtClean="0">
                <a:solidFill>
                  <a:schemeClr val="accent6">
                    <a:lumMod val="75000"/>
                  </a:schemeClr>
                </a:solidFill>
              </a:rPr>
              <a:t>최종적 목표</a:t>
            </a:r>
            <a:endParaRPr lang="ko-KR" alt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771525" y="1590675"/>
            <a:ext cx="9601200" cy="3581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b="1" dirty="0" smtClean="0">
                <a:solidFill>
                  <a:schemeClr val="bg1"/>
                </a:solidFill>
              </a:rPr>
              <a:t>1. </a:t>
            </a:r>
            <a:r>
              <a:rPr lang="ko-KR" altLang="en-US" b="1" dirty="0" smtClean="0">
                <a:solidFill>
                  <a:schemeClr val="bg1"/>
                </a:solidFill>
              </a:rPr>
              <a:t>이미지를 </a:t>
            </a:r>
            <a:r>
              <a:rPr lang="ko-KR" altLang="en-US" b="1" dirty="0" smtClean="0">
                <a:solidFill>
                  <a:schemeClr val="bg1"/>
                </a:solidFill>
              </a:rPr>
              <a:t>활용하여 프로필 사진 처럼 </a:t>
            </a:r>
            <a:endParaRPr lang="en-US" altLang="ko-KR" b="1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ko-KR" altLang="en-US" b="1" dirty="0" smtClean="0">
                <a:solidFill>
                  <a:schemeClr val="bg1"/>
                </a:solidFill>
              </a:rPr>
              <a:t>   구분을 </a:t>
            </a:r>
            <a:r>
              <a:rPr lang="ko-KR" altLang="en-US" b="1" dirty="0" smtClean="0">
                <a:solidFill>
                  <a:schemeClr val="bg1"/>
                </a:solidFill>
              </a:rPr>
              <a:t>할 예정입니다</a:t>
            </a:r>
            <a:r>
              <a:rPr lang="en-US" altLang="ko-KR" b="1" dirty="0" smtClean="0">
                <a:solidFill>
                  <a:schemeClr val="bg1"/>
                </a:solidFill>
              </a:rPr>
              <a:t>.</a:t>
            </a:r>
          </a:p>
          <a:p>
            <a:pPr marL="0" indent="0">
              <a:buNone/>
            </a:pPr>
            <a:r>
              <a:rPr lang="en-US" altLang="ko-KR" b="1" dirty="0" smtClean="0">
                <a:solidFill>
                  <a:schemeClr val="bg1"/>
                </a:solidFill>
              </a:rPr>
              <a:t>2. </a:t>
            </a:r>
            <a:r>
              <a:rPr lang="ko-KR" altLang="en-US" b="1" dirty="0" smtClean="0">
                <a:solidFill>
                  <a:schemeClr val="bg1"/>
                </a:solidFill>
              </a:rPr>
              <a:t>통화기능을 추가할 예정입니다</a:t>
            </a:r>
            <a:r>
              <a:rPr lang="en-US" altLang="ko-KR" b="1" dirty="0" smtClean="0">
                <a:solidFill>
                  <a:schemeClr val="bg1"/>
                </a:solidFill>
              </a:rPr>
              <a:t>.</a:t>
            </a:r>
            <a:endParaRPr lang="en-US" altLang="ko-KR" b="1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altLang="ko-KR" b="1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ko-KR" b="1" dirty="0" smtClean="0">
                <a:solidFill>
                  <a:schemeClr val="bg1"/>
                </a:solidFill>
              </a:rPr>
              <a:t>3. </a:t>
            </a:r>
            <a:r>
              <a:rPr lang="ko-KR" altLang="en-US" b="1" dirty="0" smtClean="0">
                <a:solidFill>
                  <a:schemeClr val="bg1"/>
                </a:solidFill>
              </a:rPr>
              <a:t>새로운 </a:t>
            </a:r>
            <a:r>
              <a:rPr lang="ko-KR" altLang="en-US" b="1" dirty="0" smtClean="0">
                <a:solidFill>
                  <a:schemeClr val="bg1"/>
                </a:solidFill>
              </a:rPr>
              <a:t>버튼을 만들어</a:t>
            </a:r>
            <a:endParaRPr lang="en-US" altLang="ko-KR" b="1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ko-KR" b="1" dirty="0">
                <a:solidFill>
                  <a:schemeClr val="bg1"/>
                </a:solidFill>
              </a:rPr>
              <a:t> </a:t>
            </a:r>
            <a:r>
              <a:rPr lang="en-US" altLang="ko-KR" b="1" dirty="0" smtClean="0">
                <a:solidFill>
                  <a:schemeClr val="bg1"/>
                </a:solidFill>
              </a:rPr>
              <a:t>  </a:t>
            </a:r>
            <a:r>
              <a:rPr lang="en-US" altLang="ko-KR" b="1" dirty="0" smtClean="0">
                <a:solidFill>
                  <a:schemeClr val="bg1"/>
                </a:solidFill>
              </a:rPr>
              <a:t>SPAN</a:t>
            </a:r>
            <a:r>
              <a:rPr lang="ko-KR" altLang="en-US" b="1" dirty="0" smtClean="0">
                <a:solidFill>
                  <a:schemeClr val="bg1"/>
                </a:solidFill>
              </a:rPr>
              <a:t>태그 와 </a:t>
            </a:r>
            <a:r>
              <a:rPr lang="en-US" altLang="ko-KR" b="1" dirty="0" smtClean="0">
                <a:solidFill>
                  <a:schemeClr val="bg1"/>
                </a:solidFill>
              </a:rPr>
              <a:t>INPUT </a:t>
            </a:r>
            <a:r>
              <a:rPr lang="ko-KR" altLang="en-US" b="1" dirty="0" smtClean="0">
                <a:solidFill>
                  <a:schemeClr val="bg1"/>
                </a:solidFill>
              </a:rPr>
              <a:t>태그를 이용하여 </a:t>
            </a:r>
            <a:endParaRPr lang="en-US" altLang="ko-KR" b="1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ko-KR" b="1" dirty="0" smtClean="0">
                <a:solidFill>
                  <a:schemeClr val="bg1"/>
                </a:solidFill>
              </a:rPr>
              <a:t>   UL </a:t>
            </a:r>
            <a:r>
              <a:rPr lang="en-US" altLang="ko-KR" b="1" dirty="0" smtClean="0">
                <a:solidFill>
                  <a:schemeClr val="bg1"/>
                </a:solidFill>
              </a:rPr>
              <a:t>&gt; LI </a:t>
            </a:r>
            <a:r>
              <a:rPr lang="ko-KR" altLang="en-US" b="1" dirty="0" smtClean="0">
                <a:solidFill>
                  <a:schemeClr val="bg1"/>
                </a:solidFill>
              </a:rPr>
              <a:t>를 활용하여 대화 기능을 만들 예정입니다</a:t>
            </a:r>
            <a:r>
              <a:rPr lang="en-US" altLang="ko-KR" b="1" dirty="0" smtClean="0">
                <a:solidFill>
                  <a:schemeClr val="bg1"/>
                </a:solidFill>
              </a:rPr>
              <a:t>.</a:t>
            </a:r>
          </a:p>
          <a:p>
            <a:pPr marL="0" indent="0">
              <a:buNone/>
            </a:pPr>
            <a:r>
              <a:rPr lang="ko-KR" altLang="en-US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451365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서류 가방을 들고 길을 향하는 여자">
            <a:extLst>
              <a:ext uri="{FF2B5EF4-FFF2-40B4-BE49-F238E27FC236}">
                <a16:creationId xmlns:a16="http://schemas.microsoft.com/office/drawing/2014/main" xmlns="" id="{6BE62510-A175-9D47-9EDF-D9FB6C162CE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930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310B1DD0-264A-47E3-A16A-C87AFA51E68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ltGray">
          <a:xfrm>
            <a:off x="-258" y="0"/>
            <a:ext cx="12192000" cy="6858000"/>
          </a:xfrm>
          <a:prstGeom prst="rect">
            <a:avLst/>
          </a:prstGeom>
          <a:gradFill flip="none" rotWithShape="1">
            <a:gsLst>
              <a:gs pos="20000">
                <a:schemeClr val="tx2">
                  <a:alpha val="70000"/>
                </a:schemeClr>
              </a:gs>
              <a:gs pos="10000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자유형(F) 6">
            <a:extLst>
              <a:ext uri="{FF2B5EF4-FFF2-40B4-BE49-F238E27FC236}">
                <a16:creationId xmlns:a16="http://schemas.microsoft.com/office/drawing/2014/main" xmlns="" id="{69C1BB7B-F21E-41A2-B30C-D8507B96028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auto">
          <a:xfrm flipH="1" flipV="1">
            <a:off x="752858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5" name="자유형(F) 6">
            <a:extLst>
              <a:ext uri="{FF2B5EF4-FFF2-40B4-BE49-F238E27FC236}">
                <a16:creationId xmlns:a16="http://schemas.microsoft.com/office/drawing/2014/main" xmlns="" id="{DF6D7DDE-F8A1-4105-9729-F9EB5F81A36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제목 1">
            <a:extLst>
              <a:ext uri="{FF2B5EF4-FFF2-40B4-BE49-F238E27FC236}">
                <a16:creationId xmlns:a16="http://schemas.microsoft.com/office/drawing/2014/main" xmlns="" id="{A5C93519-6B29-1346-9FCB-0835B80531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>
                <a:solidFill>
                  <a:schemeClr val="bg2"/>
                </a:solidFill>
                <a:ea typeface="맑은 고딕" panose="020B0503020000020004" pitchFamily="50" charset="-127"/>
              </a:rPr>
              <a:t>감사합니다</a:t>
            </a:r>
            <a:r>
              <a:rPr lang="en-US" altLang="ko-KR">
                <a:solidFill>
                  <a:schemeClr val="bg2"/>
                </a:solidFill>
                <a:ea typeface="맑은 고딕" panose="020B0503020000020004" pitchFamily="50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799120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자르기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1c2eb7a32e66fb6e4260f3771546a5e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04e1f6479c48b08974ba73b5ca973489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4082C27-02EB-4B4A-A84F-7021AA79D4D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26757D5-6F93-45B0-82A2-39BC87D70F3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여행 디자인</Template>
  <TotalTime>0</TotalTime>
  <Words>166</Words>
  <Application>Microsoft Office PowerPoint</Application>
  <PresentationFormat>사용자 지정</PresentationFormat>
  <Paragraphs>59</Paragraphs>
  <Slides>9</Slides>
  <Notes>4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0" baseType="lpstr">
      <vt:lpstr>자르기</vt:lpstr>
      <vt:lpstr>            시시콜콜</vt:lpstr>
      <vt:lpstr>프로그램 소개</vt:lpstr>
      <vt:lpstr>▶ 계획 및 일정</vt:lpstr>
      <vt:lpstr>PowerPoint 프레젠테이션</vt:lpstr>
      <vt:lpstr>PowerPoint 프레젠테이션</vt:lpstr>
      <vt:lpstr>PowerPoint 프레젠테이션</vt:lpstr>
      <vt:lpstr>마무리 </vt:lpstr>
      <vt:lpstr>최종적 목표</vt:lpstr>
      <vt:lpstr>감사합니다!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2021-12-28T13:46:49Z</dcterms:created>
  <dcterms:modified xsi:type="dcterms:W3CDTF">2021-12-29T07:03:58Z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